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Relationship Id="rId17" Type="http://schemas.openxmlformats.org/officeDocument/2006/relationships/image" Target="../media/image195.png"/><Relationship Id="rId18" Type="http://schemas.openxmlformats.org/officeDocument/2006/relationships/image" Target="../media/image1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739192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6454" y="3921502"/>
            <a:ext cx="11702983" cy="2409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25339" y="5080189"/>
            <a:ext cx="8350168" cy="407071"/>
            <a:chOff x="12625339" y="5080189"/>
            <a:chExt cx="8350168" cy="4070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240000">
              <a:off x="8450255" y="5077057"/>
              <a:ext cx="16700336" cy="81414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240000">
              <a:off x="12625339" y="5080189"/>
              <a:ext cx="8350168" cy="4070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2296" y="5846649"/>
            <a:ext cx="6543989" cy="318525"/>
            <a:chOff x="3812296" y="5846649"/>
            <a:chExt cx="6543989" cy="318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0000">
              <a:off x="3812296" y="5846649"/>
              <a:ext cx="6543989" cy="3185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22851" y="2858518"/>
            <a:ext cx="6144720" cy="12165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09991" y="2002825"/>
              <a:ext cx="1400626" cy="119958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05403" y="1307796"/>
              <a:ext cx="1400626" cy="119958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96035" y="5794563"/>
            <a:ext cx="708427" cy="622907"/>
            <a:chOff x="3196035" y="5794563"/>
            <a:chExt cx="708427" cy="6229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6035" y="5794563"/>
              <a:ext cx="708427" cy="6229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76925" y="7202777"/>
            <a:ext cx="5509275" cy="979120"/>
            <a:chOff x="6876925" y="7202777"/>
            <a:chExt cx="5509275" cy="9791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76925" y="7202777"/>
              <a:ext cx="5509275" cy="9791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85841" y="7308451"/>
            <a:ext cx="3678340" cy="7746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683019" cy="1212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22454" y="7997579"/>
            <a:ext cx="650373" cy="7445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18968" y="2621728"/>
            <a:ext cx="2817812" cy="2470336"/>
            <a:chOff x="3918968" y="2621728"/>
            <a:chExt cx="2817812" cy="24703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18968" y="2621728"/>
              <a:ext cx="2817812" cy="24703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16569" y="2601161"/>
            <a:ext cx="2840729" cy="2541697"/>
            <a:chOff x="8016569" y="2601161"/>
            <a:chExt cx="2840729" cy="25416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6569" y="2601161"/>
              <a:ext cx="2840729" cy="25416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7235" y="2580458"/>
            <a:ext cx="2840729" cy="2521129"/>
            <a:chOff x="12067235" y="2580458"/>
            <a:chExt cx="2840729" cy="25211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67235" y="2580458"/>
              <a:ext cx="2840729" cy="25211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88579" y="5580305"/>
            <a:ext cx="2837446" cy="2473551"/>
            <a:chOff x="6188579" y="5580305"/>
            <a:chExt cx="2837446" cy="24735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8579" y="5580305"/>
              <a:ext cx="2837446" cy="247355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61994" y="7997579"/>
            <a:ext cx="1237059" cy="6358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369976" y="5580305"/>
            <a:ext cx="2198911" cy="843768"/>
            <a:chOff x="3369976" y="5580305"/>
            <a:chExt cx="2198911" cy="8437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9976" y="5580305"/>
              <a:ext cx="2198911" cy="8437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69976" y="6546144"/>
            <a:ext cx="2198911" cy="708404"/>
            <a:chOff x="3369976" y="6546144"/>
            <a:chExt cx="2198911" cy="7084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69976" y="6546144"/>
              <a:ext cx="2198911" cy="7084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69976" y="7368834"/>
            <a:ext cx="2198911" cy="685021"/>
            <a:chOff x="3369976" y="7368834"/>
            <a:chExt cx="2198911" cy="6850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9976" y="7368834"/>
              <a:ext cx="2198911" cy="68502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84575" y="5956476"/>
            <a:ext cx="6331329" cy="16458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714028" cy="11966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2664" y="3259026"/>
            <a:ext cx="1149346" cy="11386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86426" y="8508036"/>
            <a:ext cx="650373" cy="7445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6382" y="6087120"/>
            <a:ext cx="6276595" cy="20010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57580" y="2711653"/>
            <a:ext cx="4227387" cy="2692195"/>
            <a:chOff x="4157580" y="2711653"/>
            <a:chExt cx="4227387" cy="26921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7580" y="2711653"/>
              <a:ext cx="4227387" cy="26921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10190" y="2711653"/>
            <a:ext cx="4402199" cy="2692195"/>
            <a:chOff x="10610190" y="2711653"/>
            <a:chExt cx="4402199" cy="26921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0190" y="2711653"/>
              <a:ext cx="4402199" cy="26921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99043" y="5803040"/>
            <a:ext cx="3277795" cy="2561807"/>
            <a:chOff x="2899043" y="5803040"/>
            <a:chExt cx="3277795" cy="25618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99043" y="5803040"/>
              <a:ext cx="3277795" cy="25618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5410" y="5803040"/>
            <a:ext cx="3234782" cy="2549108"/>
            <a:chOff x="6405410" y="5803040"/>
            <a:chExt cx="3234782" cy="25491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5410" y="5803040"/>
              <a:ext cx="3234782" cy="25491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714028" cy="11966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99017" y="3259026"/>
            <a:ext cx="1149346" cy="11386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86426" y="8508036"/>
            <a:ext cx="650373" cy="7445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21609" y="3259026"/>
            <a:ext cx="1149346" cy="11386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58730" y="5079365"/>
            <a:ext cx="4225088" cy="3365843"/>
            <a:chOff x="4158730" y="5079365"/>
            <a:chExt cx="4225088" cy="33658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8730" y="5079365"/>
              <a:ext cx="4225088" cy="33658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83525" y="5955939"/>
            <a:ext cx="6314691" cy="16355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39946" y="3486624"/>
            <a:ext cx="3304966" cy="728270"/>
            <a:chOff x="3039946" y="3486624"/>
            <a:chExt cx="3304966" cy="7282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39946" y="3486624"/>
              <a:ext cx="3304966" cy="7282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08992" y="3509085"/>
            <a:ext cx="3441636" cy="705809"/>
            <a:chOff x="7808992" y="3509085"/>
            <a:chExt cx="3441636" cy="7058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08992" y="3509085"/>
              <a:ext cx="3441636" cy="7058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67205" y="3486624"/>
            <a:ext cx="3291170" cy="714333"/>
            <a:chOff x="12567205" y="3486624"/>
            <a:chExt cx="3291170" cy="714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67205" y="3486624"/>
              <a:ext cx="3291170" cy="714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48" y="217463"/>
            <a:ext cx="13705443" cy="9850787"/>
            <a:chOff x="476148" y="217463"/>
            <a:chExt cx="13705443" cy="98507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22992" y="-4654349"/>
              <a:ext cx="27410887" cy="197015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48" y="217463"/>
              <a:ext cx="13705443" cy="98507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3297" y="1038326"/>
            <a:ext cx="6110480" cy="8576112"/>
            <a:chOff x="11633297" y="1038326"/>
            <a:chExt cx="6110480" cy="85761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">
              <a:off x="8777477" y="-3050311"/>
              <a:ext cx="12220960" cy="171522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0000">
              <a:off x="11633297" y="1038326"/>
              <a:ext cx="6110480" cy="8576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5925" y="2755874"/>
            <a:ext cx="4785328" cy="4384432"/>
            <a:chOff x="12345925" y="2755874"/>
            <a:chExt cx="4785328" cy="43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5925" y="2755874"/>
              <a:ext cx="4785328" cy="43844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7653" y="7444606"/>
            <a:ext cx="3066081" cy="7423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4982" y="3275430"/>
            <a:ext cx="10038177" cy="37686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8126" y="1711907"/>
            <a:ext cx="5469961" cy="1183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3842" y="1768770"/>
            <a:ext cx="10594453" cy="6740721"/>
            <a:chOff x="3573842" y="1768770"/>
            <a:chExt cx="10594453" cy="6740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20000">
              <a:off x="-1393402" y="-1271608"/>
              <a:ext cx="21188906" cy="134814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20000">
              <a:off x="3573842" y="1768770"/>
              <a:ext cx="10594453" cy="6740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80000">
            <a:off x="4878798" y="4532282"/>
            <a:ext cx="4193360" cy="13290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320000">
            <a:off x="9216010" y="4625782"/>
            <a:ext cx="3302884" cy="2272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739192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666" y="1010496"/>
            <a:ext cx="9526592" cy="2257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09991" y="2002825"/>
              <a:ext cx="1400626" cy="119958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05403" y="1307796"/>
              <a:ext cx="1400626" cy="119958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85393" y="3186729"/>
            <a:ext cx="5988562" cy="916257"/>
            <a:chOff x="2785393" y="3186729"/>
            <a:chExt cx="5988562" cy="9162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785393" y="3186729"/>
              <a:ext cx="5988562" cy="916257"/>
              <a:chOff x="2785393" y="3186729"/>
              <a:chExt cx="5988562" cy="9162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85393" y="3186729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3986" y="3373720"/>
              <a:ext cx="4897045" cy="573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5393" y="4266805"/>
            <a:ext cx="5988562" cy="916257"/>
            <a:chOff x="2785393" y="4266805"/>
            <a:chExt cx="5988562" cy="9162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785393" y="4266805"/>
              <a:ext cx="5988562" cy="916257"/>
              <a:chOff x="2785393" y="4266805"/>
              <a:chExt cx="5988562" cy="91625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85393" y="4266805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3977" y="4453796"/>
              <a:ext cx="3622855" cy="5658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85393" y="5333760"/>
            <a:ext cx="5988562" cy="916257"/>
            <a:chOff x="2785393" y="5333760"/>
            <a:chExt cx="5988562" cy="91625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785393" y="5333760"/>
              <a:ext cx="5988562" cy="916257"/>
              <a:chOff x="2785393" y="5333760"/>
              <a:chExt cx="5988562" cy="9162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85393" y="5333760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73977" y="5520243"/>
              <a:ext cx="4379807" cy="5762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85393" y="6376857"/>
            <a:ext cx="5988562" cy="916257"/>
            <a:chOff x="2785393" y="6376857"/>
            <a:chExt cx="5988562" cy="91625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785393" y="6376857"/>
              <a:ext cx="5988562" cy="916257"/>
              <a:chOff x="2785393" y="6376857"/>
              <a:chExt cx="5988562" cy="91625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785393" y="6376857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73954" y="6563830"/>
              <a:ext cx="3634385" cy="5828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785393" y="7493532"/>
            <a:ext cx="5988562" cy="916257"/>
            <a:chOff x="2785393" y="7493532"/>
            <a:chExt cx="5988562" cy="91625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785393" y="7493532"/>
              <a:ext cx="5988562" cy="916257"/>
              <a:chOff x="2785393" y="7493532"/>
              <a:chExt cx="5988562" cy="91625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85393" y="7493532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73977" y="7680529"/>
              <a:ext cx="3782531" cy="56586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41074" y="3092135"/>
            <a:ext cx="3223299" cy="108963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41078" y="4183449"/>
            <a:ext cx="4383680" cy="108963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41078" y="5239163"/>
            <a:ext cx="4383680" cy="108963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41078" y="6282258"/>
            <a:ext cx="4393204" cy="108963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41078" y="7398935"/>
            <a:ext cx="4402728" cy="1089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739192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2521" y="1953997"/>
            <a:ext cx="9150677" cy="13146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59943" y="3891201"/>
            <a:ext cx="1251682" cy="1251656"/>
            <a:chOff x="4059943" y="3891201"/>
            <a:chExt cx="1251682" cy="1251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9943" y="3891201"/>
              <a:ext cx="1251682" cy="12516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9971" y="4161524"/>
            <a:ext cx="693250" cy="6882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3022" y="4146479"/>
            <a:ext cx="7011104" cy="9933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59943" y="5326382"/>
            <a:ext cx="1251682" cy="1251656"/>
            <a:chOff x="4059943" y="5326382"/>
            <a:chExt cx="1251682" cy="12516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9943" y="5326382"/>
              <a:ext cx="1251682" cy="12516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49971" y="5596705"/>
            <a:ext cx="711325" cy="6882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8736" y="5581660"/>
            <a:ext cx="8094399" cy="8661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59943" y="6742445"/>
            <a:ext cx="1251682" cy="1251656"/>
            <a:chOff x="4059943" y="6742445"/>
            <a:chExt cx="1251682" cy="12516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9943" y="6742445"/>
              <a:ext cx="1251682" cy="125165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49971" y="7012769"/>
            <a:ext cx="711325" cy="6882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70726" y="6997717"/>
            <a:ext cx="10761266" cy="866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91535" y="1455437"/>
            <a:ext cx="2364338" cy="599791"/>
            <a:chOff x="15691535" y="1455437"/>
            <a:chExt cx="2364338" cy="5997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04613" y="1163450"/>
              <a:ext cx="4728676" cy="119958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91535" y="1455437"/>
              <a:ext cx="2364338" cy="599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009991" y="1938232"/>
              <a:ext cx="1400626" cy="119958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5041" y="5132496"/>
            <a:ext cx="7954271" cy="387771"/>
            <a:chOff x="12865041" y="5132496"/>
            <a:chExt cx="7954271" cy="3877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20000">
              <a:off x="8849499" y="5002531"/>
              <a:ext cx="15908541" cy="77554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220000">
              <a:off x="12865041" y="5132496"/>
              <a:ext cx="7954271" cy="387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5031" y="1711244"/>
            <a:ext cx="6406533" cy="1183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83135" y="3231173"/>
            <a:ext cx="2724493" cy="5410224"/>
            <a:chOff x="2383135" y="3231173"/>
            <a:chExt cx="2724493" cy="54102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3135" y="3231173"/>
              <a:ext cx="2724493" cy="54102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50517" y="4244073"/>
            <a:ext cx="4099435" cy="29843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2394" y="4361697"/>
            <a:ext cx="3819491" cy="28927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77469" y="3231173"/>
            <a:ext cx="2731115" cy="5410224"/>
            <a:chOff x="9577469" y="3231173"/>
            <a:chExt cx="2731115" cy="54102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7469" y="3231173"/>
              <a:ext cx="2731115" cy="54102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51725" y="7326030"/>
            <a:ext cx="4043558" cy="137252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2382" y="7326029"/>
            <a:ext cx="3982225" cy="13629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5031" y="1654193"/>
            <a:ext cx="6917095" cy="11931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92714" y="2692729"/>
            <a:ext cx="2150638" cy="738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27674" y="2692729"/>
            <a:ext cx="2005600" cy="738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52436" y="3437067"/>
            <a:ext cx="2422040" cy="5581164"/>
            <a:chOff x="5952436" y="3437067"/>
            <a:chExt cx="2422040" cy="55811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2436" y="3437067"/>
              <a:ext cx="2422040" cy="55811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5660" y="3469519"/>
            <a:ext cx="2442379" cy="5548712"/>
            <a:chOff x="9885660" y="3469519"/>
            <a:chExt cx="2442379" cy="55487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85660" y="3469519"/>
              <a:ext cx="2442379" cy="5548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5031" y="1577911"/>
            <a:ext cx="6613504" cy="11931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75696" y="2693981"/>
            <a:ext cx="2129154" cy="7130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4850" y="2693981"/>
            <a:ext cx="1964087" cy="7130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47310" y="3359640"/>
            <a:ext cx="2343928" cy="5935995"/>
            <a:chOff x="6047310" y="3359640"/>
            <a:chExt cx="2343928" cy="59359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7310" y="3359640"/>
              <a:ext cx="2343928" cy="5935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73039" y="3359640"/>
            <a:ext cx="2258398" cy="5935995"/>
            <a:chOff x="9973039" y="3359640"/>
            <a:chExt cx="2258398" cy="59359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3039" y="3359640"/>
              <a:ext cx="2258398" cy="593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878619" cy="11966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2664" y="3259026"/>
            <a:ext cx="1149346" cy="11386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14997" y="8635020"/>
            <a:ext cx="650373" cy="7445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16858" y="5757325"/>
            <a:ext cx="6305614" cy="23758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52381" y="2886833"/>
            <a:ext cx="4469841" cy="1977056"/>
            <a:chOff x="4152381" y="2886833"/>
            <a:chExt cx="4469841" cy="19770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2381" y="2886833"/>
              <a:ext cx="4469841" cy="197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16849" y="2886833"/>
            <a:ext cx="4491088" cy="1977056"/>
            <a:chOff x="10416849" y="2886833"/>
            <a:chExt cx="4491088" cy="19770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6849" y="2886833"/>
              <a:ext cx="4491088" cy="19770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28726" y="6831365"/>
            <a:ext cx="3753530" cy="1889634"/>
            <a:chOff x="2928726" y="6831365"/>
            <a:chExt cx="3753530" cy="1889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8726" y="6831365"/>
              <a:ext cx="3753530" cy="1889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2073" y="5142857"/>
            <a:ext cx="3726836" cy="1615409"/>
            <a:chOff x="2942073" y="5142857"/>
            <a:chExt cx="3726836" cy="16154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42073" y="5142857"/>
              <a:ext cx="3726836" cy="1615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41550" y="5142857"/>
            <a:ext cx="2985374" cy="3578142"/>
            <a:chOff x="6741550" y="5142857"/>
            <a:chExt cx="2985374" cy="35781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1550" y="5142857"/>
              <a:ext cx="2985374" cy="3578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909542" cy="1196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91410" y="2864543"/>
            <a:ext cx="6171429" cy="2615012"/>
            <a:chOff x="2891410" y="2864543"/>
            <a:chExt cx="6171429" cy="26150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91410" y="2864543"/>
              <a:ext cx="6171429" cy="26150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91164" y="2864543"/>
            <a:ext cx="6171429" cy="2615012"/>
            <a:chOff x="10191164" y="2864543"/>
            <a:chExt cx="6171429" cy="26150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91164" y="2864543"/>
              <a:ext cx="6171429" cy="261501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24762" y="3394907"/>
            <a:ext cx="1443810" cy="14430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62402" y="5644702"/>
            <a:ext cx="2323729" cy="3130651"/>
            <a:chOff x="3162402" y="5644702"/>
            <a:chExt cx="2323729" cy="31306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2402" y="5644702"/>
              <a:ext cx="2323729" cy="31306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77607" y="5644702"/>
            <a:ext cx="2214239" cy="3130651"/>
            <a:chOff x="6577607" y="5644702"/>
            <a:chExt cx="2214239" cy="31306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77607" y="5644702"/>
              <a:ext cx="2214239" cy="313065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18783" y="8719076"/>
            <a:ext cx="1237059" cy="6272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99873" y="8719076"/>
            <a:ext cx="650373" cy="74458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16858" y="6035426"/>
            <a:ext cx="6314510" cy="24046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909542" cy="11966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4762" y="3366335"/>
            <a:ext cx="1443810" cy="14430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3728" y="8330258"/>
            <a:ext cx="650373" cy="7445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6382" y="6081229"/>
            <a:ext cx="6328386" cy="16355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82230" y="2858261"/>
            <a:ext cx="5552690" cy="2311576"/>
            <a:chOff x="3482230" y="2858261"/>
            <a:chExt cx="5552690" cy="23115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82230" y="2858261"/>
              <a:ext cx="5552690" cy="23115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91143" y="2858261"/>
            <a:ext cx="6171429" cy="2311576"/>
            <a:chOff x="10191143" y="2858261"/>
            <a:chExt cx="6171429" cy="23115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91143" y="2858261"/>
              <a:ext cx="6171429" cy="23115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82230" y="5524206"/>
            <a:ext cx="5552690" cy="2726740"/>
            <a:chOff x="3482230" y="5524206"/>
            <a:chExt cx="5552690" cy="27267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82230" y="5524206"/>
              <a:ext cx="5552690" cy="2726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2023-02-27T15:57:51Z</dcterms:created>
  <dcterms:modified xsi:type="dcterms:W3CDTF">2023-02-27T15:57:51Z</dcterms:modified>
</cp:coreProperties>
</file>